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18" r:id="rId44"/>
    <p:sldId id="319" r:id="rId45"/>
    <p:sldId id="320" r:id="rId46"/>
    <p:sldId id="259" r:id="rId47"/>
    <p:sldId id="260" r:id="rId48"/>
    <p:sldId id="324" r:id="rId49"/>
    <p:sldId id="307" r:id="rId50"/>
    <p:sldId id="293" r:id="rId51"/>
    <p:sldId id="321" r:id="rId52"/>
    <p:sldId id="32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18"/>
            <p14:sldId id="319"/>
            <p14:sldId id="320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/>
        </p14:section>
        <p14:section name="Untitled Section" id="{A274914B-2B7E-4986-A890-2018478978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40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a\AppData\Local\Temp\SNAGHTML10c2ad1.PNG">
            <a:extLst>
              <a:ext uri="{FF2B5EF4-FFF2-40B4-BE49-F238E27FC236}">
                <a16:creationId xmlns:a16="http://schemas.microsoft.com/office/drawing/2014/main" id="{7DFC82DE-D59D-49D5-9168-DB933543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0" y="291761"/>
            <a:ext cx="10819940" cy="6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mode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4067047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786</Words>
  <Application>Microsoft Office PowerPoint</Application>
  <PresentationFormat>Widescreen</PresentationFormat>
  <Paragraphs>156</Paragraphs>
  <Slides>52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149</cp:revision>
  <dcterms:created xsi:type="dcterms:W3CDTF">2018-12-09T12:26:43Z</dcterms:created>
  <dcterms:modified xsi:type="dcterms:W3CDTF">2018-12-12T20:12:20Z</dcterms:modified>
</cp:coreProperties>
</file>